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299" r:id="rId22"/>
    <p:sldId id="298" r:id="rId23"/>
    <p:sldId id="286" r:id="rId24"/>
    <p:sldId id="302" r:id="rId25"/>
    <p:sldId id="303" r:id="rId26"/>
    <p:sldId id="290" r:id="rId27"/>
    <p:sldId id="293" r:id="rId28"/>
    <p:sldId id="294" r:id="rId29"/>
    <p:sldId id="295" r:id="rId30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5204" autoAdjust="0"/>
  </p:normalViewPr>
  <p:slideViewPr>
    <p:cSldViewPr snapToGrid="0">
      <p:cViewPr>
        <p:scale>
          <a:sx n="44" d="100"/>
          <a:sy n="44" d="100"/>
        </p:scale>
        <p:origin x="2640" y="6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05/02/2015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27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05/02/2015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6040495" y="1417551"/>
              <a:ext cx="252000" cy="2226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749533" y="-1553459"/>
              <a:ext cx="252000" cy="1677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/>
            <p:cNvSpPr/>
            <p:nvPr/>
          </p:nvSpPr>
          <p:spPr>
            <a:xfrm rot="10800000">
              <a:off x="7033640" y="-840833"/>
              <a:ext cx="252000" cy="35021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8098971" y="0"/>
            <a:ext cx="23317200" cy="6858000"/>
            <a:chOff x="-8098971" y="0"/>
            <a:chExt cx="23317200" cy="685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2050" y="0"/>
              <a:ext cx="9824323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" r="11856"/>
            <a:stretch/>
          </p:blipFill>
          <p:spPr>
            <a:xfrm>
              <a:off x="7500223" y="0"/>
              <a:ext cx="771800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9" r="11829"/>
            <a:stretch/>
          </p:blipFill>
          <p:spPr>
            <a:xfrm>
              <a:off x="-8098971" y="0"/>
              <a:ext cx="783227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 b="4506"/>
          <a:stretch/>
        </p:blipFill>
        <p:spPr>
          <a:xfrm>
            <a:off x="-9475361" y="-237406"/>
            <a:ext cx="27763362" cy="7095406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4945</TotalTime>
  <Words>733</Words>
  <Application>Microsoft Office PowerPoint</Application>
  <PresentationFormat>Widescreen</PresentationFormat>
  <Paragraphs>392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192</cp:revision>
  <dcterms:created xsi:type="dcterms:W3CDTF">2013-11-04T09:16:53Z</dcterms:created>
  <dcterms:modified xsi:type="dcterms:W3CDTF">2015-02-05T16:23:10Z</dcterms:modified>
</cp:coreProperties>
</file>